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[HOOK]…"/>
          <p:cNvSpPr txBox="1"/>
          <p:nvPr/>
        </p:nvSpPr>
        <p:spPr>
          <a:xfrm>
            <a:off x="571602" y="1432765"/>
            <a:ext cx="6171996" cy="6278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4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[HOOK]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[HOOK_SUB]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[HOOK]…"/>
          <p:cNvSpPr txBox="1"/>
          <p:nvPr/>
        </p:nvSpPr>
        <p:spPr>
          <a:xfrm>
            <a:off x="812597" y="2887340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[CTA]</a:t>
            </a:r>
          </a:p>
          <a:p>
            <a:pPr algn="ctr"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[CTA_SUB]</a:t>
            </a:r>
          </a:p>
        </p:txBody>
      </p:sp>
      <p:sp>
        <p:nvSpPr>
          <p:cNvPr id="256" name="Follow for more!"/>
          <p:cNvSpPr txBox="1"/>
          <p:nvPr/>
        </p:nvSpPr>
        <p:spPr>
          <a:xfrm>
            <a:off x="2598040" y="4348482"/>
            <a:ext cx="2119119" cy="447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Follow for more!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[HOOK]…"/>
          <p:cNvSpPr txBox="1"/>
          <p:nvPr/>
        </p:nvSpPr>
        <p:spPr>
          <a:xfrm>
            <a:off x="555733" y="3873502"/>
            <a:ext cx="6106301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[STORY]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[STORY_SUB]</a:t>
            </a:r>
          </a:p>
        </p:txBody>
      </p:sp>
      <p:sp>
        <p:nvSpPr>
          <p:cNvPr id="224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[HOOK]…"/>
          <p:cNvSpPr txBox="1"/>
          <p:nvPr/>
        </p:nvSpPr>
        <p:spPr>
          <a:xfrm>
            <a:off x="604450" y="1227668"/>
            <a:ext cx="6106300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[TOPIC]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[TOPIC_SUB]</a:t>
            </a:r>
          </a:p>
        </p:txBody>
      </p:sp>
      <p:sp>
        <p:nvSpPr>
          <p:cNvPr id="227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[HOOK]…"/>
          <p:cNvSpPr txBox="1"/>
          <p:nvPr/>
        </p:nvSpPr>
        <p:spPr>
          <a:xfrm>
            <a:off x="604450" y="3541953"/>
            <a:ext cx="6106300" cy="139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[ONE]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[ONE_SUB]</a:t>
            </a:r>
          </a:p>
        </p:txBody>
      </p:sp>
      <p:sp>
        <p:nvSpPr>
          <p:cNvPr id="230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[HOOK]…"/>
          <p:cNvSpPr txBox="1"/>
          <p:nvPr/>
        </p:nvSpPr>
        <p:spPr>
          <a:xfrm>
            <a:off x="604450" y="3637285"/>
            <a:ext cx="6106300" cy="1869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10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[LETTER]</a:t>
            </a:r>
          </a:p>
        </p:txBody>
      </p:sp>
      <p:sp>
        <p:nvSpPr>
          <p:cNvPr id="233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58397" y="1319333"/>
            <a:ext cx="5756906" cy="3116623"/>
          </a:xfrm>
          <a:prstGeom prst="rect">
            <a:avLst/>
          </a:prstGeom>
        </p:spPr>
      </p:pic>
      <p:sp>
        <p:nvSpPr>
          <p:cNvPr id="236" name="[HOOK]…"/>
          <p:cNvSpPr txBox="1"/>
          <p:nvPr/>
        </p:nvSpPr>
        <p:spPr>
          <a:xfrm>
            <a:off x="825297" y="5012268"/>
            <a:ext cx="5664606" cy="1396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[IMAGE_TOP]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[IMAGE_TOP_SUB]</a:t>
            </a:r>
          </a:p>
        </p:txBody>
      </p:sp>
      <p:sp>
        <p:nvSpPr>
          <p:cNvPr id="237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306276" y="4491376"/>
            <a:ext cx="3170934" cy="3051025"/>
          </a:xfrm>
          <a:prstGeom prst="rect">
            <a:avLst/>
          </a:prstGeom>
        </p:spPr>
      </p:pic>
      <p:pic>
        <p:nvPicPr>
          <p:cNvPr id="240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2469" y="5843921"/>
            <a:ext cx="1258700" cy="56958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[IMAGE_BOTTOM_RIGHT_CAP]"/>
          <p:cNvSpPr txBox="1"/>
          <p:nvPr/>
        </p:nvSpPr>
        <p:spPr>
          <a:xfrm>
            <a:off x="835587" y="5691833"/>
            <a:ext cx="1258700" cy="873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14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/>
            <a:r>
              <a:t>[IMAGE_BOTTOM_RIGHT_CAP]</a:t>
            </a:r>
          </a:p>
        </p:txBody>
      </p:sp>
      <p:sp>
        <p:nvSpPr>
          <p:cNvPr id="242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  <p:sp>
        <p:nvSpPr>
          <p:cNvPr id="243" name="[HOOK]…"/>
          <p:cNvSpPr txBox="1"/>
          <p:nvPr/>
        </p:nvSpPr>
        <p:spPr>
          <a:xfrm>
            <a:off x="786516" y="1578851"/>
            <a:ext cx="5637641" cy="977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[IMAGE_BOTTOM_RIGHT]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[IMAGE_BOTTOM_RIGHT_SUB]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62310" y="4021157"/>
            <a:ext cx="3747233" cy="3605173"/>
          </a:xfrm>
          <a:prstGeom prst="rect">
            <a:avLst/>
          </a:prstGeom>
        </p:spPr>
      </p:pic>
      <p:pic>
        <p:nvPicPr>
          <p:cNvPr id="24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3100" y="5445054"/>
            <a:ext cx="1130747" cy="51167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[IMAGE_BOTTOM_LEFT_CAP]"/>
          <p:cNvSpPr txBox="1"/>
          <p:nvPr/>
        </p:nvSpPr>
        <p:spPr>
          <a:xfrm>
            <a:off x="5454815" y="5264016"/>
            <a:ext cx="1025205" cy="873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r">
              <a:defRPr sz="14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lvl1pPr>
          </a:lstStyle>
          <a:p>
            <a:pPr/>
            <a:r>
              <a:t>[IMAGE_BOTTOM_LEFT_CAP]</a:t>
            </a:r>
          </a:p>
        </p:txBody>
      </p:sp>
      <p:sp>
        <p:nvSpPr>
          <p:cNvPr id="248" name="[HOOK]…"/>
          <p:cNvSpPr txBox="1"/>
          <p:nvPr/>
        </p:nvSpPr>
        <p:spPr>
          <a:xfrm>
            <a:off x="825297" y="1380068"/>
            <a:ext cx="5664606" cy="1117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[IMAGE_BOTTOM_LEFT]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[IMAGE_BOTTOM_LEFT_SUB]</a:t>
            </a:r>
          </a:p>
        </p:txBody>
      </p:sp>
      <p:sp>
        <p:nvSpPr>
          <p:cNvPr id="249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16645" y="4479895"/>
            <a:ext cx="5656510" cy="3062272"/>
          </a:xfrm>
          <a:prstGeom prst="rect">
            <a:avLst/>
          </a:prstGeom>
        </p:spPr>
      </p:pic>
      <p:sp>
        <p:nvSpPr>
          <p:cNvPr id="252" name="[HOOK]…"/>
          <p:cNvSpPr txBox="1"/>
          <p:nvPr/>
        </p:nvSpPr>
        <p:spPr>
          <a:xfrm>
            <a:off x="812597" y="1365034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[IMAGE_BOTTOM_SUB]</a:t>
            </a:r>
          </a:p>
        </p:txBody>
      </p:sp>
      <p:sp>
        <p:nvSpPr>
          <p:cNvPr id="253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